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3" r:id="rId2"/>
    <p:sldId id="264" r:id="rId3"/>
    <p:sldId id="265" r:id="rId4"/>
    <p:sldId id="266" r:id="rId5"/>
    <p:sldId id="256" r:id="rId6"/>
    <p:sldId id="261" r:id="rId7"/>
    <p:sldId id="257" r:id="rId8"/>
    <p:sldId id="259" r:id="rId9"/>
    <p:sldId id="260" r:id="rId10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4426"/>
    <a:srgbClr val="75713F"/>
    <a:srgbClr val="3F2509"/>
    <a:srgbClr val="6F410F"/>
    <a:srgbClr val="EFBD85"/>
    <a:srgbClr val="F087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7500" t="33333" r="7501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2259013"/>
            <a:ext cx="9142413" cy="4597400"/>
            <a:chOff x="0" y="1423"/>
            <a:chExt cx="5759" cy="2896"/>
          </a:xfrm>
        </p:grpSpPr>
        <p:pic>
          <p:nvPicPr>
            <p:cNvPr id="3075" name="Picture 3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7339" b="11440"/>
            <a:stretch>
              <a:fillRect/>
            </a:stretch>
          </p:blipFill>
          <p:spPr bwMode="auto">
            <a:xfrm>
              <a:off x="3976" y="1423"/>
              <a:ext cx="1783" cy="2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6" name="Freeform 4"/>
            <p:cNvSpPr>
              <a:spLocks/>
            </p:cNvSpPr>
            <p:nvPr/>
          </p:nvSpPr>
          <p:spPr bwMode="auto">
            <a:xfrm>
              <a:off x="0" y="3378"/>
              <a:ext cx="2509" cy="196"/>
            </a:xfrm>
            <a:custGeom>
              <a:avLst/>
              <a:gdLst>
                <a:gd name="T0" fmla="*/ 39 w 2509"/>
                <a:gd name="T1" fmla="*/ 61 h 196"/>
                <a:gd name="T2" fmla="*/ 104 w 2509"/>
                <a:gd name="T3" fmla="*/ 28 h 196"/>
                <a:gd name="T4" fmla="*/ 182 w 2509"/>
                <a:gd name="T5" fmla="*/ 13 h 196"/>
                <a:gd name="T6" fmla="*/ 281 w 2509"/>
                <a:gd name="T7" fmla="*/ 13 h 196"/>
                <a:gd name="T8" fmla="*/ 357 w 2509"/>
                <a:gd name="T9" fmla="*/ 34 h 196"/>
                <a:gd name="T10" fmla="*/ 440 w 2509"/>
                <a:gd name="T11" fmla="*/ 85 h 196"/>
                <a:gd name="T12" fmla="*/ 509 w 2509"/>
                <a:gd name="T13" fmla="*/ 129 h 196"/>
                <a:gd name="T14" fmla="*/ 626 w 2509"/>
                <a:gd name="T15" fmla="*/ 148 h 196"/>
                <a:gd name="T16" fmla="*/ 728 w 2509"/>
                <a:gd name="T17" fmla="*/ 135 h 196"/>
                <a:gd name="T18" fmla="*/ 806 w 2509"/>
                <a:gd name="T19" fmla="*/ 93 h 196"/>
                <a:gd name="T20" fmla="*/ 899 w 2509"/>
                <a:gd name="T21" fmla="*/ 36 h 196"/>
                <a:gd name="T22" fmla="*/ 998 w 2509"/>
                <a:gd name="T23" fmla="*/ 4 h 196"/>
                <a:gd name="T24" fmla="*/ 1119 w 2509"/>
                <a:gd name="T25" fmla="*/ 6 h 196"/>
                <a:gd name="T26" fmla="*/ 1214 w 2509"/>
                <a:gd name="T27" fmla="*/ 39 h 196"/>
                <a:gd name="T28" fmla="*/ 1308 w 2509"/>
                <a:gd name="T29" fmla="*/ 102 h 196"/>
                <a:gd name="T30" fmla="*/ 1403 w 2509"/>
                <a:gd name="T31" fmla="*/ 133 h 196"/>
                <a:gd name="T32" fmla="*/ 1514 w 2509"/>
                <a:gd name="T33" fmla="*/ 133 h 196"/>
                <a:gd name="T34" fmla="*/ 1593 w 2509"/>
                <a:gd name="T35" fmla="*/ 111 h 196"/>
                <a:gd name="T36" fmla="*/ 1668 w 2509"/>
                <a:gd name="T37" fmla="*/ 61 h 196"/>
                <a:gd name="T38" fmla="*/ 1754 w 2509"/>
                <a:gd name="T39" fmla="*/ 18 h 196"/>
                <a:gd name="T40" fmla="*/ 1844 w 2509"/>
                <a:gd name="T41" fmla="*/ 1 h 196"/>
                <a:gd name="T42" fmla="*/ 1958 w 2509"/>
                <a:gd name="T43" fmla="*/ 4 h 196"/>
                <a:gd name="T44" fmla="*/ 2039 w 2509"/>
                <a:gd name="T45" fmla="*/ 33 h 196"/>
                <a:gd name="T46" fmla="*/ 2118 w 2509"/>
                <a:gd name="T47" fmla="*/ 88 h 196"/>
                <a:gd name="T48" fmla="*/ 2192 w 2509"/>
                <a:gd name="T49" fmla="*/ 124 h 196"/>
                <a:gd name="T50" fmla="*/ 2303 w 2509"/>
                <a:gd name="T51" fmla="*/ 138 h 196"/>
                <a:gd name="T52" fmla="*/ 2412 w 2509"/>
                <a:gd name="T53" fmla="*/ 106 h 196"/>
                <a:gd name="T54" fmla="*/ 2463 w 2509"/>
                <a:gd name="T55" fmla="*/ 66 h 196"/>
                <a:gd name="T56" fmla="*/ 2489 w 2509"/>
                <a:gd name="T57" fmla="*/ 61 h 196"/>
                <a:gd name="T58" fmla="*/ 2507 w 2509"/>
                <a:gd name="T59" fmla="*/ 76 h 196"/>
                <a:gd name="T60" fmla="*/ 2508 w 2509"/>
                <a:gd name="T61" fmla="*/ 96 h 196"/>
                <a:gd name="T62" fmla="*/ 2490 w 2509"/>
                <a:gd name="T63" fmla="*/ 118 h 196"/>
                <a:gd name="T64" fmla="*/ 2429 w 2509"/>
                <a:gd name="T65" fmla="*/ 160 h 196"/>
                <a:gd name="T66" fmla="*/ 2352 w 2509"/>
                <a:gd name="T67" fmla="*/ 183 h 196"/>
                <a:gd name="T68" fmla="*/ 2238 w 2509"/>
                <a:gd name="T69" fmla="*/ 184 h 196"/>
                <a:gd name="T70" fmla="*/ 2156 w 2509"/>
                <a:gd name="T71" fmla="*/ 172 h 196"/>
                <a:gd name="T72" fmla="*/ 2076 w 2509"/>
                <a:gd name="T73" fmla="*/ 133 h 196"/>
                <a:gd name="T74" fmla="*/ 2018 w 2509"/>
                <a:gd name="T75" fmla="*/ 87 h 196"/>
                <a:gd name="T76" fmla="*/ 1934 w 2509"/>
                <a:gd name="T77" fmla="*/ 55 h 196"/>
                <a:gd name="T78" fmla="*/ 1836 w 2509"/>
                <a:gd name="T79" fmla="*/ 49 h 196"/>
                <a:gd name="T80" fmla="*/ 1743 w 2509"/>
                <a:gd name="T81" fmla="*/ 79 h 196"/>
                <a:gd name="T82" fmla="*/ 1677 w 2509"/>
                <a:gd name="T83" fmla="*/ 118 h 196"/>
                <a:gd name="T84" fmla="*/ 1586 w 2509"/>
                <a:gd name="T85" fmla="*/ 165 h 196"/>
                <a:gd name="T86" fmla="*/ 1475 w 2509"/>
                <a:gd name="T87" fmla="*/ 186 h 196"/>
                <a:gd name="T88" fmla="*/ 1377 w 2509"/>
                <a:gd name="T89" fmla="*/ 180 h 196"/>
                <a:gd name="T90" fmla="*/ 1269 w 2509"/>
                <a:gd name="T91" fmla="*/ 136 h 196"/>
                <a:gd name="T92" fmla="*/ 1197 w 2509"/>
                <a:gd name="T93" fmla="*/ 84 h 196"/>
                <a:gd name="T94" fmla="*/ 1128 w 2509"/>
                <a:gd name="T95" fmla="*/ 55 h 196"/>
                <a:gd name="T96" fmla="*/ 1020 w 2509"/>
                <a:gd name="T97" fmla="*/ 49 h 196"/>
                <a:gd name="T98" fmla="*/ 914 w 2509"/>
                <a:gd name="T99" fmla="*/ 78 h 196"/>
                <a:gd name="T100" fmla="*/ 831 w 2509"/>
                <a:gd name="T101" fmla="*/ 135 h 196"/>
                <a:gd name="T102" fmla="*/ 713 w 2509"/>
                <a:gd name="T103" fmla="*/ 187 h 196"/>
                <a:gd name="T104" fmla="*/ 600 w 2509"/>
                <a:gd name="T105" fmla="*/ 195 h 196"/>
                <a:gd name="T106" fmla="*/ 494 w 2509"/>
                <a:gd name="T107" fmla="*/ 175 h 196"/>
                <a:gd name="T108" fmla="*/ 408 w 2509"/>
                <a:gd name="T109" fmla="*/ 123 h 196"/>
                <a:gd name="T110" fmla="*/ 338 w 2509"/>
                <a:gd name="T111" fmla="*/ 79 h 196"/>
                <a:gd name="T112" fmla="*/ 251 w 2509"/>
                <a:gd name="T113" fmla="*/ 60 h 196"/>
                <a:gd name="T114" fmla="*/ 144 w 2509"/>
                <a:gd name="T115" fmla="*/ 67 h 196"/>
                <a:gd name="T116" fmla="*/ 56 w 2509"/>
                <a:gd name="T117" fmla="*/ 108 h 196"/>
                <a:gd name="T118" fmla="*/ 5 w 2509"/>
                <a:gd name="T119" fmla="*/ 93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509" h="196">
                  <a:moveTo>
                    <a:pt x="5" y="93"/>
                  </a:moveTo>
                  <a:lnTo>
                    <a:pt x="39" y="61"/>
                  </a:lnTo>
                  <a:lnTo>
                    <a:pt x="71" y="43"/>
                  </a:lnTo>
                  <a:lnTo>
                    <a:pt x="104" y="28"/>
                  </a:lnTo>
                  <a:lnTo>
                    <a:pt x="144" y="18"/>
                  </a:lnTo>
                  <a:lnTo>
                    <a:pt x="182" y="13"/>
                  </a:lnTo>
                  <a:lnTo>
                    <a:pt x="227" y="10"/>
                  </a:lnTo>
                  <a:lnTo>
                    <a:pt x="281" y="13"/>
                  </a:lnTo>
                  <a:lnTo>
                    <a:pt x="321" y="22"/>
                  </a:lnTo>
                  <a:lnTo>
                    <a:pt x="357" y="34"/>
                  </a:lnTo>
                  <a:lnTo>
                    <a:pt x="408" y="60"/>
                  </a:lnTo>
                  <a:lnTo>
                    <a:pt x="440" y="85"/>
                  </a:lnTo>
                  <a:lnTo>
                    <a:pt x="474" y="111"/>
                  </a:lnTo>
                  <a:lnTo>
                    <a:pt x="509" y="129"/>
                  </a:lnTo>
                  <a:lnTo>
                    <a:pt x="561" y="142"/>
                  </a:lnTo>
                  <a:lnTo>
                    <a:pt x="626" y="148"/>
                  </a:lnTo>
                  <a:lnTo>
                    <a:pt x="677" y="145"/>
                  </a:lnTo>
                  <a:lnTo>
                    <a:pt x="728" y="135"/>
                  </a:lnTo>
                  <a:lnTo>
                    <a:pt x="770" y="117"/>
                  </a:lnTo>
                  <a:lnTo>
                    <a:pt x="806" y="93"/>
                  </a:lnTo>
                  <a:lnTo>
                    <a:pt x="860" y="57"/>
                  </a:lnTo>
                  <a:lnTo>
                    <a:pt x="899" y="36"/>
                  </a:lnTo>
                  <a:lnTo>
                    <a:pt x="950" y="13"/>
                  </a:lnTo>
                  <a:lnTo>
                    <a:pt x="998" y="4"/>
                  </a:lnTo>
                  <a:lnTo>
                    <a:pt x="1043" y="3"/>
                  </a:lnTo>
                  <a:lnTo>
                    <a:pt x="1119" y="6"/>
                  </a:lnTo>
                  <a:lnTo>
                    <a:pt x="1181" y="21"/>
                  </a:lnTo>
                  <a:lnTo>
                    <a:pt x="1214" y="39"/>
                  </a:lnTo>
                  <a:lnTo>
                    <a:pt x="1260" y="66"/>
                  </a:lnTo>
                  <a:lnTo>
                    <a:pt x="1308" y="102"/>
                  </a:lnTo>
                  <a:lnTo>
                    <a:pt x="1349" y="121"/>
                  </a:lnTo>
                  <a:lnTo>
                    <a:pt x="1403" y="133"/>
                  </a:lnTo>
                  <a:lnTo>
                    <a:pt x="1458" y="138"/>
                  </a:lnTo>
                  <a:lnTo>
                    <a:pt x="1514" y="133"/>
                  </a:lnTo>
                  <a:lnTo>
                    <a:pt x="1557" y="123"/>
                  </a:lnTo>
                  <a:lnTo>
                    <a:pt x="1593" y="111"/>
                  </a:lnTo>
                  <a:lnTo>
                    <a:pt x="1635" y="84"/>
                  </a:lnTo>
                  <a:lnTo>
                    <a:pt x="1668" y="61"/>
                  </a:lnTo>
                  <a:lnTo>
                    <a:pt x="1704" y="39"/>
                  </a:lnTo>
                  <a:lnTo>
                    <a:pt x="1754" y="18"/>
                  </a:lnTo>
                  <a:lnTo>
                    <a:pt x="1794" y="6"/>
                  </a:lnTo>
                  <a:lnTo>
                    <a:pt x="1844" y="1"/>
                  </a:lnTo>
                  <a:lnTo>
                    <a:pt x="1907" y="0"/>
                  </a:lnTo>
                  <a:lnTo>
                    <a:pt x="1958" y="4"/>
                  </a:lnTo>
                  <a:lnTo>
                    <a:pt x="2003" y="18"/>
                  </a:lnTo>
                  <a:lnTo>
                    <a:pt x="2039" y="33"/>
                  </a:lnTo>
                  <a:lnTo>
                    <a:pt x="2073" y="54"/>
                  </a:lnTo>
                  <a:lnTo>
                    <a:pt x="2118" y="88"/>
                  </a:lnTo>
                  <a:lnTo>
                    <a:pt x="2153" y="109"/>
                  </a:lnTo>
                  <a:lnTo>
                    <a:pt x="2192" y="124"/>
                  </a:lnTo>
                  <a:lnTo>
                    <a:pt x="2244" y="135"/>
                  </a:lnTo>
                  <a:lnTo>
                    <a:pt x="2303" y="138"/>
                  </a:lnTo>
                  <a:lnTo>
                    <a:pt x="2355" y="129"/>
                  </a:lnTo>
                  <a:lnTo>
                    <a:pt x="2412" y="106"/>
                  </a:lnTo>
                  <a:lnTo>
                    <a:pt x="2439" y="87"/>
                  </a:lnTo>
                  <a:lnTo>
                    <a:pt x="2463" y="66"/>
                  </a:lnTo>
                  <a:lnTo>
                    <a:pt x="2475" y="61"/>
                  </a:lnTo>
                  <a:lnTo>
                    <a:pt x="2489" y="61"/>
                  </a:lnTo>
                  <a:lnTo>
                    <a:pt x="2499" y="66"/>
                  </a:lnTo>
                  <a:lnTo>
                    <a:pt x="2507" y="76"/>
                  </a:lnTo>
                  <a:lnTo>
                    <a:pt x="2508" y="85"/>
                  </a:lnTo>
                  <a:lnTo>
                    <a:pt x="2508" y="96"/>
                  </a:lnTo>
                  <a:lnTo>
                    <a:pt x="2504" y="106"/>
                  </a:lnTo>
                  <a:lnTo>
                    <a:pt x="2490" y="118"/>
                  </a:lnTo>
                  <a:lnTo>
                    <a:pt x="2463" y="139"/>
                  </a:lnTo>
                  <a:lnTo>
                    <a:pt x="2429" y="160"/>
                  </a:lnTo>
                  <a:lnTo>
                    <a:pt x="2399" y="172"/>
                  </a:lnTo>
                  <a:lnTo>
                    <a:pt x="2352" y="183"/>
                  </a:lnTo>
                  <a:lnTo>
                    <a:pt x="2298" y="186"/>
                  </a:lnTo>
                  <a:lnTo>
                    <a:pt x="2238" y="184"/>
                  </a:lnTo>
                  <a:lnTo>
                    <a:pt x="2192" y="180"/>
                  </a:lnTo>
                  <a:lnTo>
                    <a:pt x="2156" y="172"/>
                  </a:lnTo>
                  <a:lnTo>
                    <a:pt x="2114" y="156"/>
                  </a:lnTo>
                  <a:lnTo>
                    <a:pt x="2076" y="133"/>
                  </a:lnTo>
                  <a:lnTo>
                    <a:pt x="2049" y="112"/>
                  </a:lnTo>
                  <a:lnTo>
                    <a:pt x="2018" y="87"/>
                  </a:lnTo>
                  <a:lnTo>
                    <a:pt x="1977" y="67"/>
                  </a:lnTo>
                  <a:lnTo>
                    <a:pt x="1934" y="55"/>
                  </a:lnTo>
                  <a:lnTo>
                    <a:pt x="1886" y="49"/>
                  </a:lnTo>
                  <a:lnTo>
                    <a:pt x="1836" y="49"/>
                  </a:lnTo>
                  <a:lnTo>
                    <a:pt x="1776" y="64"/>
                  </a:lnTo>
                  <a:lnTo>
                    <a:pt x="1743" y="79"/>
                  </a:lnTo>
                  <a:lnTo>
                    <a:pt x="1707" y="99"/>
                  </a:lnTo>
                  <a:lnTo>
                    <a:pt x="1677" y="118"/>
                  </a:lnTo>
                  <a:lnTo>
                    <a:pt x="1626" y="147"/>
                  </a:lnTo>
                  <a:lnTo>
                    <a:pt x="1586" y="165"/>
                  </a:lnTo>
                  <a:lnTo>
                    <a:pt x="1535" y="180"/>
                  </a:lnTo>
                  <a:lnTo>
                    <a:pt x="1475" y="186"/>
                  </a:lnTo>
                  <a:lnTo>
                    <a:pt x="1437" y="186"/>
                  </a:lnTo>
                  <a:lnTo>
                    <a:pt x="1377" y="180"/>
                  </a:lnTo>
                  <a:lnTo>
                    <a:pt x="1322" y="165"/>
                  </a:lnTo>
                  <a:lnTo>
                    <a:pt x="1269" y="136"/>
                  </a:lnTo>
                  <a:lnTo>
                    <a:pt x="1230" y="109"/>
                  </a:lnTo>
                  <a:lnTo>
                    <a:pt x="1197" y="84"/>
                  </a:lnTo>
                  <a:lnTo>
                    <a:pt x="1163" y="67"/>
                  </a:lnTo>
                  <a:lnTo>
                    <a:pt x="1128" y="55"/>
                  </a:lnTo>
                  <a:lnTo>
                    <a:pt x="1071" y="48"/>
                  </a:lnTo>
                  <a:lnTo>
                    <a:pt x="1020" y="49"/>
                  </a:lnTo>
                  <a:lnTo>
                    <a:pt x="974" y="57"/>
                  </a:lnTo>
                  <a:lnTo>
                    <a:pt x="914" y="78"/>
                  </a:lnTo>
                  <a:lnTo>
                    <a:pt x="879" y="103"/>
                  </a:lnTo>
                  <a:lnTo>
                    <a:pt x="831" y="135"/>
                  </a:lnTo>
                  <a:lnTo>
                    <a:pt x="777" y="166"/>
                  </a:lnTo>
                  <a:lnTo>
                    <a:pt x="713" y="187"/>
                  </a:lnTo>
                  <a:lnTo>
                    <a:pt x="659" y="193"/>
                  </a:lnTo>
                  <a:lnTo>
                    <a:pt x="600" y="195"/>
                  </a:lnTo>
                  <a:lnTo>
                    <a:pt x="543" y="189"/>
                  </a:lnTo>
                  <a:lnTo>
                    <a:pt x="494" y="175"/>
                  </a:lnTo>
                  <a:lnTo>
                    <a:pt x="450" y="154"/>
                  </a:lnTo>
                  <a:lnTo>
                    <a:pt x="408" y="123"/>
                  </a:lnTo>
                  <a:lnTo>
                    <a:pt x="377" y="99"/>
                  </a:lnTo>
                  <a:lnTo>
                    <a:pt x="338" y="79"/>
                  </a:lnTo>
                  <a:lnTo>
                    <a:pt x="291" y="64"/>
                  </a:lnTo>
                  <a:lnTo>
                    <a:pt x="251" y="60"/>
                  </a:lnTo>
                  <a:lnTo>
                    <a:pt x="191" y="58"/>
                  </a:lnTo>
                  <a:lnTo>
                    <a:pt x="144" y="67"/>
                  </a:lnTo>
                  <a:lnTo>
                    <a:pt x="96" y="82"/>
                  </a:lnTo>
                  <a:lnTo>
                    <a:pt x="56" y="108"/>
                  </a:lnTo>
                  <a:lnTo>
                    <a:pt x="0" y="157"/>
                  </a:lnTo>
                  <a:lnTo>
                    <a:pt x="5" y="93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pic>
          <p:nvPicPr>
            <p:cNvPr id="3077" name="Picture 5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196"/>
              <a:ext cx="276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anchor="b"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charset="0"/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1493D96-564F-4100-9946-AC2E924E41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0EF4B-3378-4639-B86E-D3483FDD34C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101105"/>
      </p:ext>
    </p:extLst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AB6048-8BA5-4194-86F7-624DB664FA8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494134"/>
      </p:ext>
    </p:extLst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7309F-A9D4-4FA1-9906-09CAFA57EFE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673623"/>
      </p:ext>
    </p:extLst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AA28EF-4DFC-4A12-9DBE-4FB500F18FE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758976"/>
      </p:ext>
    </p:extLst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17333-F9EB-4E1A-8034-ADF670FC9C5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343652"/>
      </p:ext>
    </p:extLst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EFF0B-8D9A-4AC3-8530-3159B147703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146906"/>
      </p:ext>
    </p:extLst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6FFF4-0C88-41B4-A29C-972D49703ED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56189"/>
      </p:ext>
    </p:extLst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0723-CFAE-4FFF-AA18-6D9A0965880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664147"/>
      </p:ext>
    </p:extLst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B648C-182B-4213-9E8E-DDCA4290ACF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117348"/>
      </p:ext>
    </p:extLst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2D4E1-4413-42E7-8A6E-6739B7F1B62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831654"/>
      </p:ext>
    </p:extLst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7500" t="8888" r="7501" b="74445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1581150"/>
            <a:ext cx="9142413" cy="5275263"/>
            <a:chOff x="0" y="996"/>
            <a:chExt cx="5759" cy="3323"/>
          </a:xfrm>
        </p:grpSpPr>
        <p:pic>
          <p:nvPicPr>
            <p:cNvPr id="2051" name="Picture 3"/>
            <p:cNvPicPr>
              <a:picLocks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7339" b="11440"/>
            <a:stretch>
              <a:fillRect/>
            </a:stretch>
          </p:blipFill>
          <p:spPr bwMode="auto">
            <a:xfrm>
              <a:off x="3976" y="1423"/>
              <a:ext cx="1783" cy="2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0" y="3522"/>
              <a:ext cx="2509" cy="196"/>
            </a:xfrm>
            <a:custGeom>
              <a:avLst/>
              <a:gdLst>
                <a:gd name="T0" fmla="*/ 39 w 2509"/>
                <a:gd name="T1" fmla="*/ 61 h 196"/>
                <a:gd name="T2" fmla="*/ 104 w 2509"/>
                <a:gd name="T3" fmla="*/ 28 h 196"/>
                <a:gd name="T4" fmla="*/ 182 w 2509"/>
                <a:gd name="T5" fmla="*/ 13 h 196"/>
                <a:gd name="T6" fmla="*/ 281 w 2509"/>
                <a:gd name="T7" fmla="*/ 13 h 196"/>
                <a:gd name="T8" fmla="*/ 357 w 2509"/>
                <a:gd name="T9" fmla="*/ 34 h 196"/>
                <a:gd name="T10" fmla="*/ 440 w 2509"/>
                <a:gd name="T11" fmla="*/ 85 h 196"/>
                <a:gd name="T12" fmla="*/ 509 w 2509"/>
                <a:gd name="T13" fmla="*/ 129 h 196"/>
                <a:gd name="T14" fmla="*/ 626 w 2509"/>
                <a:gd name="T15" fmla="*/ 148 h 196"/>
                <a:gd name="T16" fmla="*/ 728 w 2509"/>
                <a:gd name="T17" fmla="*/ 135 h 196"/>
                <a:gd name="T18" fmla="*/ 806 w 2509"/>
                <a:gd name="T19" fmla="*/ 93 h 196"/>
                <a:gd name="T20" fmla="*/ 899 w 2509"/>
                <a:gd name="T21" fmla="*/ 36 h 196"/>
                <a:gd name="T22" fmla="*/ 998 w 2509"/>
                <a:gd name="T23" fmla="*/ 4 h 196"/>
                <a:gd name="T24" fmla="*/ 1119 w 2509"/>
                <a:gd name="T25" fmla="*/ 6 h 196"/>
                <a:gd name="T26" fmla="*/ 1214 w 2509"/>
                <a:gd name="T27" fmla="*/ 39 h 196"/>
                <a:gd name="T28" fmla="*/ 1308 w 2509"/>
                <a:gd name="T29" fmla="*/ 102 h 196"/>
                <a:gd name="T30" fmla="*/ 1403 w 2509"/>
                <a:gd name="T31" fmla="*/ 133 h 196"/>
                <a:gd name="T32" fmla="*/ 1514 w 2509"/>
                <a:gd name="T33" fmla="*/ 133 h 196"/>
                <a:gd name="T34" fmla="*/ 1593 w 2509"/>
                <a:gd name="T35" fmla="*/ 111 h 196"/>
                <a:gd name="T36" fmla="*/ 1668 w 2509"/>
                <a:gd name="T37" fmla="*/ 61 h 196"/>
                <a:gd name="T38" fmla="*/ 1754 w 2509"/>
                <a:gd name="T39" fmla="*/ 18 h 196"/>
                <a:gd name="T40" fmla="*/ 1844 w 2509"/>
                <a:gd name="T41" fmla="*/ 1 h 196"/>
                <a:gd name="T42" fmla="*/ 1958 w 2509"/>
                <a:gd name="T43" fmla="*/ 4 h 196"/>
                <a:gd name="T44" fmla="*/ 2039 w 2509"/>
                <a:gd name="T45" fmla="*/ 33 h 196"/>
                <a:gd name="T46" fmla="*/ 2118 w 2509"/>
                <a:gd name="T47" fmla="*/ 88 h 196"/>
                <a:gd name="T48" fmla="*/ 2192 w 2509"/>
                <a:gd name="T49" fmla="*/ 124 h 196"/>
                <a:gd name="T50" fmla="*/ 2303 w 2509"/>
                <a:gd name="T51" fmla="*/ 138 h 196"/>
                <a:gd name="T52" fmla="*/ 2412 w 2509"/>
                <a:gd name="T53" fmla="*/ 106 h 196"/>
                <a:gd name="T54" fmla="*/ 2463 w 2509"/>
                <a:gd name="T55" fmla="*/ 66 h 196"/>
                <a:gd name="T56" fmla="*/ 2489 w 2509"/>
                <a:gd name="T57" fmla="*/ 61 h 196"/>
                <a:gd name="T58" fmla="*/ 2507 w 2509"/>
                <a:gd name="T59" fmla="*/ 76 h 196"/>
                <a:gd name="T60" fmla="*/ 2508 w 2509"/>
                <a:gd name="T61" fmla="*/ 96 h 196"/>
                <a:gd name="T62" fmla="*/ 2490 w 2509"/>
                <a:gd name="T63" fmla="*/ 118 h 196"/>
                <a:gd name="T64" fmla="*/ 2429 w 2509"/>
                <a:gd name="T65" fmla="*/ 160 h 196"/>
                <a:gd name="T66" fmla="*/ 2352 w 2509"/>
                <a:gd name="T67" fmla="*/ 183 h 196"/>
                <a:gd name="T68" fmla="*/ 2238 w 2509"/>
                <a:gd name="T69" fmla="*/ 184 h 196"/>
                <a:gd name="T70" fmla="*/ 2156 w 2509"/>
                <a:gd name="T71" fmla="*/ 172 h 196"/>
                <a:gd name="T72" fmla="*/ 2076 w 2509"/>
                <a:gd name="T73" fmla="*/ 133 h 196"/>
                <a:gd name="T74" fmla="*/ 2018 w 2509"/>
                <a:gd name="T75" fmla="*/ 87 h 196"/>
                <a:gd name="T76" fmla="*/ 1934 w 2509"/>
                <a:gd name="T77" fmla="*/ 55 h 196"/>
                <a:gd name="T78" fmla="*/ 1836 w 2509"/>
                <a:gd name="T79" fmla="*/ 49 h 196"/>
                <a:gd name="T80" fmla="*/ 1743 w 2509"/>
                <a:gd name="T81" fmla="*/ 79 h 196"/>
                <a:gd name="T82" fmla="*/ 1677 w 2509"/>
                <a:gd name="T83" fmla="*/ 118 h 196"/>
                <a:gd name="T84" fmla="*/ 1586 w 2509"/>
                <a:gd name="T85" fmla="*/ 165 h 196"/>
                <a:gd name="T86" fmla="*/ 1475 w 2509"/>
                <a:gd name="T87" fmla="*/ 186 h 196"/>
                <a:gd name="T88" fmla="*/ 1377 w 2509"/>
                <a:gd name="T89" fmla="*/ 180 h 196"/>
                <a:gd name="T90" fmla="*/ 1269 w 2509"/>
                <a:gd name="T91" fmla="*/ 136 h 196"/>
                <a:gd name="T92" fmla="*/ 1197 w 2509"/>
                <a:gd name="T93" fmla="*/ 84 h 196"/>
                <a:gd name="T94" fmla="*/ 1128 w 2509"/>
                <a:gd name="T95" fmla="*/ 55 h 196"/>
                <a:gd name="T96" fmla="*/ 1020 w 2509"/>
                <a:gd name="T97" fmla="*/ 49 h 196"/>
                <a:gd name="T98" fmla="*/ 914 w 2509"/>
                <a:gd name="T99" fmla="*/ 78 h 196"/>
                <a:gd name="T100" fmla="*/ 831 w 2509"/>
                <a:gd name="T101" fmla="*/ 135 h 196"/>
                <a:gd name="T102" fmla="*/ 713 w 2509"/>
                <a:gd name="T103" fmla="*/ 187 h 196"/>
                <a:gd name="T104" fmla="*/ 600 w 2509"/>
                <a:gd name="T105" fmla="*/ 195 h 196"/>
                <a:gd name="T106" fmla="*/ 494 w 2509"/>
                <a:gd name="T107" fmla="*/ 175 h 196"/>
                <a:gd name="T108" fmla="*/ 408 w 2509"/>
                <a:gd name="T109" fmla="*/ 123 h 196"/>
                <a:gd name="T110" fmla="*/ 338 w 2509"/>
                <a:gd name="T111" fmla="*/ 79 h 196"/>
                <a:gd name="T112" fmla="*/ 251 w 2509"/>
                <a:gd name="T113" fmla="*/ 60 h 196"/>
                <a:gd name="T114" fmla="*/ 144 w 2509"/>
                <a:gd name="T115" fmla="*/ 67 h 196"/>
                <a:gd name="T116" fmla="*/ 56 w 2509"/>
                <a:gd name="T117" fmla="*/ 108 h 196"/>
                <a:gd name="T118" fmla="*/ 5 w 2509"/>
                <a:gd name="T119" fmla="*/ 93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509" h="196">
                  <a:moveTo>
                    <a:pt x="5" y="93"/>
                  </a:moveTo>
                  <a:lnTo>
                    <a:pt x="39" y="61"/>
                  </a:lnTo>
                  <a:lnTo>
                    <a:pt x="71" y="43"/>
                  </a:lnTo>
                  <a:lnTo>
                    <a:pt x="104" y="28"/>
                  </a:lnTo>
                  <a:lnTo>
                    <a:pt x="144" y="18"/>
                  </a:lnTo>
                  <a:lnTo>
                    <a:pt x="182" y="13"/>
                  </a:lnTo>
                  <a:lnTo>
                    <a:pt x="227" y="10"/>
                  </a:lnTo>
                  <a:lnTo>
                    <a:pt x="281" y="13"/>
                  </a:lnTo>
                  <a:lnTo>
                    <a:pt x="321" y="22"/>
                  </a:lnTo>
                  <a:lnTo>
                    <a:pt x="357" y="34"/>
                  </a:lnTo>
                  <a:lnTo>
                    <a:pt x="408" y="60"/>
                  </a:lnTo>
                  <a:lnTo>
                    <a:pt x="440" y="85"/>
                  </a:lnTo>
                  <a:lnTo>
                    <a:pt x="474" y="111"/>
                  </a:lnTo>
                  <a:lnTo>
                    <a:pt x="509" y="129"/>
                  </a:lnTo>
                  <a:lnTo>
                    <a:pt x="561" y="142"/>
                  </a:lnTo>
                  <a:lnTo>
                    <a:pt x="626" y="148"/>
                  </a:lnTo>
                  <a:lnTo>
                    <a:pt x="677" y="145"/>
                  </a:lnTo>
                  <a:lnTo>
                    <a:pt x="728" y="135"/>
                  </a:lnTo>
                  <a:lnTo>
                    <a:pt x="770" y="117"/>
                  </a:lnTo>
                  <a:lnTo>
                    <a:pt x="806" y="93"/>
                  </a:lnTo>
                  <a:lnTo>
                    <a:pt x="860" y="57"/>
                  </a:lnTo>
                  <a:lnTo>
                    <a:pt x="899" y="36"/>
                  </a:lnTo>
                  <a:lnTo>
                    <a:pt x="950" y="13"/>
                  </a:lnTo>
                  <a:lnTo>
                    <a:pt x="998" y="4"/>
                  </a:lnTo>
                  <a:lnTo>
                    <a:pt x="1043" y="3"/>
                  </a:lnTo>
                  <a:lnTo>
                    <a:pt x="1119" y="6"/>
                  </a:lnTo>
                  <a:lnTo>
                    <a:pt x="1181" y="21"/>
                  </a:lnTo>
                  <a:lnTo>
                    <a:pt x="1214" y="39"/>
                  </a:lnTo>
                  <a:lnTo>
                    <a:pt x="1260" y="66"/>
                  </a:lnTo>
                  <a:lnTo>
                    <a:pt x="1308" y="102"/>
                  </a:lnTo>
                  <a:lnTo>
                    <a:pt x="1349" y="121"/>
                  </a:lnTo>
                  <a:lnTo>
                    <a:pt x="1403" y="133"/>
                  </a:lnTo>
                  <a:lnTo>
                    <a:pt x="1458" y="138"/>
                  </a:lnTo>
                  <a:lnTo>
                    <a:pt x="1514" y="133"/>
                  </a:lnTo>
                  <a:lnTo>
                    <a:pt x="1557" y="123"/>
                  </a:lnTo>
                  <a:lnTo>
                    <a:pt x="1593" y="111"/>
                  </a:lnTo>
                  <a:lnTo>
                    <a:pt x="1635" y="84"/>
                  </a:lnTo>
                  <a:lnTo>
                    <a:pt x="1668" y="61"/>
                  </a:lnTo>
                  <a:lnTo>
                    <a:pt x="1704" y="39"/>
                  </a:lnTo>
                  <a:lnTo>
                    <a:pt x="1754" y="18"/>
                  </a:lnTo>
                  <a:lnTo>
                    <a:pt x="1794" y="6"/>
                  </a:lnTo>
                  <a:lnTo>
                    <a:pt x="1844" y="1"/>
                  </a:lnTo>
                  <a:lnTo>
                    <a:pt x="1907" y="0"/>
                  </a:lnTo>
                  <a:lnTo>
                    <a:pt x="1958" y="4"/>
                  </a:lnTo>
                  <a:lnTo>
                    <a:pt x="2003" y="18"/>
                  </a:lnTo>
                  <a:lnTo>
                    <a:pt x="2039" y="33"/>
                  </a:lnTo>
                  <a:lnTo>
                    <a:pt x="2073" y="54"/>
                  </a:lnTo>
                  <a:lnTo>
                    <a:pt x="2118" y="88"/>
                  </a:lnTo>
                  <a:lnTo>
                    <a:pt x="2153" y="109"/>
                  </a:lnTo>
                  <a:lnTo>
                    <a:pt x="2192" y="124"/>
                  </a:lnTo>
                  <a:lnTo>
                    <a:pt x="2244" y="135"/>
                  </a:lnTo>
                  <a:lnTo>
                    <a:pt x="2303" y="138"/>
                  </a:lnTo>
                  <a:lnTo>
                    <a:pt x="2355" y="129"/>
                  </a:lnTo>
                  <a:lnTo>
                    <a:pt x="2412" y="106"/>
                  </a:lnTo>
                  <a:lnTo>
                    <a:pt x="2439" y="87"/>
                  </a:lnTo>
                  <a:lnTo>
                    <a:pt x="2463" y="66"/>
                  </a:lnTo>
                  <a:lnTo>
                    <a:pt x="2475" y="61"/>
                  </a:lnTo>
                  <a:lnTo>
                    <a:pt x="2489" y="61"/>
                  </a:lnTo>
                  <a:lnTo>
                    <a:pt x="2499" y="66"/>
                  </a:lnTo>
                  <a:lnTo>
                    <a:pt x="2507" y="76"/>
                  </a:lnTo>
                  <a:lnTo>
                    <a:pt x="2508" y="85"/>
                  </a:lnTo>
                  <a:lnTo>
                    <a:pt x="2508" y="96"/>
                  </a:lnTo>
                  <a:lnTo>
                    <a:pt x="2504" y="106"/>
                  </a:lnTo>
                  <a:lnTo>
                    <a:pt x="2490" y="118"/>
                  </a:lnTo>
                  <a:lnTo>
                    <a:pt x="2463" y="139"/>
                  </a:lnTo>
                  <a:lnTo>
                    <a:pt x="2429" y="160"/>
                  </a:lnTo>
                  <a:lnTo>
                    <a:pt x="2399" y="172"/>
                  </a:lnTo>
                  <a:lnTo>
                    <a:pt x="2352" y="183"/>
                  </a:lnTo>
                  <a:lnTo>
                    <a:pt x="2298" y="186"/>
                  </a:lnTo>
                  <a:lnTo>
                    <a:pt x="2238" y="184"/>
                  </a:lnTo>
                  <a:lnTo>
                    <a:pt x="2192" y="180"/>
                  </a:lnTo>
                  <a:lnTo>
                    <a:pt x="2156" y="172"/>
                  </a:lnTo>
                  <a:lnTo>
                    <a:pt x="2114" y="156"/>
                  </a:lnTo>
                  <a:lnTo>
                    <a:pt x="2076" y="133"/>
                  </a:lnTo>
                  <a:lnTo>
                    <a:pt x="2049" y="112"/>
                  </a:lnTo>
                  <a:lnTo>
                    <a:pt x="2018" y="87"/>
                  </a:lnTo>
                  <a:lnTo>
                    <a:pt x="1977" y="67"/>
                  </a:lnTo>
                  <a:lnTo>
                    <a:pt x="1934" y="55"/>
                  </a:lnTo>
                  <a:lnTo>
                    <a:pt x="1886" y="49"/>
                  </a:lnTo>
                  <a:lnTo>
                    <a:pt x="1836" y="49"/>
                  </a:lnTo>
                  <a:lnTo>
                    <a:pt x="1776" y="64"/>
                  </a:lnTo>
                  <a:lnTo>
                    <a:pt x="1743" y="79"/>
                  </a:lnTo>
                  <a:lnTo>
                    <a:pt x="1707" y="99"/>
                  </a:lnTo>
                  <a:lnTo>
                    <a:pt x="1677" y="118"/>
                  </a:lnTo>
                  <a:lnTo>
                    <a:pt x="1626" y="147"/>
                  </a:lnTo>
                  <a:lnTo>
                    <a:pt x="1586" y="165"/>
                  </a:lnTo>
                  <a:lnTo>
                    <a:pt x="1535" y="180"/>
                  </a:lnTo>
                  <a:lnTo>
                    <a:pt x="1475" y="186"/>
                  </a:lnTo>
                  <a:lnTo>
                    <a:pt x="1437" y="186"/>
                  </a:lnTo>
                  <a:lnTo>
                    <a:pt x="1377" y="180"/>
                  </a:lnTo>
                  <a:lnTo>
                    <a:pt x="1322" y="165"/>
                  </a:lnTo>
                  <a:lnTo>
                    <a:pt x="1269" y="136"/>
                  </a:lnTo>
                  <a:lnTo>
                    <a:pt x="1230" y="109"/>
                  </a:lnTo>
                  <a:lnTo>
                    <a:pt x="1197" y="84"/>
                  </a:lnTo>
                  <a:lnTo>
                    <a:pt x="1163" y="67"/>
                  </a:lnTo>
                  <a:lnTo>
                    <a:pt x="1128" y="55"/>
                  </a:lnTo>
                  <a:lnTo>
                    <a:pt x="1071" y="48"/>
                  </a:lnTo>
                  <a:lnTo>
                    <a:pt x="1020" y="49"/>
                  </a:lnTo>
                  <a:lnTo>
                    <a:pt x="974" y="57"/>
                  </a:lnTo>
                  <a:lnTo>
                    <a:pt x="914" y="78"/>
                  </a:lnTo>
                  <a:lnTo>
                    <a:pt x="879" y="103"/>
                  </a:lnTo>
                  <a:lnTo>
                    <a:pt x="831" y="135"/>
                  </a:lnTo>
                  <a:lnTo>
                    <a:pt x="777" y="166"/>
                  </a:lnTo>
                  <a:lnTo>
                    <a:pt x="713" y="187"/>
                  </a:lnTo>
                  <a:lnTo>
                    <a:pt x="659" y="193"/>
                  </a:lnTo>
                  <a:lnTo>
                    <a:pt x="600" y="195"/>
                  </a:lnTo>
                  <a:lnTo>
                    <a:pt x="543" y="189"/>
                  </a:lnTo>
                  <a:lnTo>
                    <a:pt x="494" y="175"/>
                  </a:lnTo>
                  <a:lnTo>
                    <a:pt x="450" y="154"/>
                  </a:lnTo>
                  <a:lnTo>
                    <a:pt x="408" y="123"/>
                  </a:lnTo>
                  <a:lnTo>
                    <a:pt x="377" y="99"/>
                  </a:lnTo>
                  <a:lnTo>
                    <a:pt x="338" y="79"/>
                  </a:lnTo>
                  <a:lnTo>
                    <a:pt x="291" y="64"/>
                  </a:lnTo>
                  <a:lnTo>
                    <a:pt x="251" y="60"/>
                  </a:lnTo>
                  <a:lnTo>
                    <a:pt x="191" y="58"/>
                  </a:lnTo>
                  <a:lnTo>
                    <a:pt x="144" y="67"/>
                  </a:lnTo>
                  <a:lnTo>
                    <a:pt x="96" y="82"/>
                  </a:lnTo>
                  <a:lnTo>
                    <a:pt x="56" y="108"/>
                  </a:lnTo>
                  <a:lnTo>
                    <a:pt x="0" y="157"/>
                  </a:lnTo>
                  <a:lnTo>
                    <a:pt x="5" y="93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pic>
          <p:nvPicPr>
            <p:cNvPr id="2053" name="Picture 5"/>
            <p:cNvPicPr>
              <a:picLocks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96"/>
              <a:ext cx="276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endParaRPr lang="ru-RU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endParaRPr lang="ru-RU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fld id="{B17ECB95-CCCD-430F-B42B-EFCE06EC512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rand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&#1058;&#1077;&#1084;&#1072;%20&#8470;1.7.pps" TargetMode="External"/><Relationship Id="rId3" Type="http://schemas.openxmlformats.org/officeDocument/2006/relationships/hyperlink" Target="&#1058;&#1077;&#1084;&#1072;%20&#8470;1.2.pps" TargetMode="External"/><Relationship Id="rId7" Type="http://schemas.openxmlformats.org/officeDocument/2006/relationships/hyperlink" Target="&#1090;&#1077;&#1084;&#1072;%20&#8470;1.6.pps" TargetMode="External"/><Relationship Id="rId2" Type="http://schemas.openxmlformats.org/officeDocument/2006/relationships/hyperlink" Target="&#1058;&#1077;&#1084;&#1072;%20&#8470;1.1.pp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058;&#1077;&#1084;&#1072;%20&#8470;1.5.pps" TargetMode="External"/><Relationship Id="rId5" Type="http://schemas.openxmlformats.org/officeDocument/2006/relationships/hyperlink" Target="&#1058;&#1077;&#1084;&#1072;%20&#8470;1.4.pps" TargetMode="External"/><Relationship Id="rId10" Type="http://schemas.openxmlformats.org/officeDocument/2006/relationships/hyperlink" Target="&#1058;&#1077;&#1084;&#1072;%20&#8470;1.9.pps" TargetMode="External"/><Relationship Id="rId4" Type="http://schemas.openxmlformats.org/officeDocument/2006/relationships/hyperlink" Target="&#1090;&#1077;&#1084;&#1072;%20&#8470;1.3.pps" TargetMode="External"/><Relationship Id="rId9" Type="http://schemas.openxmlformats.org/officeDocument/2006/relationships/hyperlink" Target="&#1058;&#1077;&#1084;&#1072;%20&#8470;1.8.pps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&#1058;&#1077;&#1084;&#1072;%20&#8470;2.7.pps" TargetMode="External"/><Relationship Id="rId3" Type="http://schemas.openxmlformats.org/officeDocument/2006/relationships/hyperlink" Target="&#1090;&#1077;&#1084;&#1072;%20&#8470;2.2.pps" TargetMode="External"/><Relationship Id="rId7" Type="http://schemas.openxmlformats.org/officeDocument/2006/relationships/hyperlink" Target="&#1058;&#1077;&#1084;&#1072;%20&#8470;2.6.pps" TargetMode="External"/><Relationship Id="rId12" Type="http://schemas.openxmlformats.org/officeDocument/2006/relationships/hyperlink" Target="&#1090;&#1077;&#1084;&#1072;%20&#8470;2.11.pps" TargetMode="External"/><Relationship Id="rId2" Type="http://schemas.openxmlformats.org/officeDocument/2006/relationships/hyperlink" Target="&#1058;&#1077;&#1084;&#1072;%20&#8470;2.1.pp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058;&#1077;&#1084;&#1072;%20&#8470;2.5.pps" TargetMode="External"/><Relationship Id="rId11" Type="http://schemas.openxmlformats.org/officeDocument/2006/relationships/hyperlink" Target="&#1058;&#1077;&#1084;&#1072;%20&#8470;2.10.pps" TargetMode="External"/><Relationship Id="rId5" Type="http://schemas.openxmlformats.org/officeDocument/2006/relationships/hyperlink" Target="&#1058;&#1077;&#1084;&#1072;%20&#8470;2.4.pps" TargetMode="External"/><Relationship Id="rId10" Type="http://schemas.openxmlformats.org/officeDocument/2006/relationships/hyperlink" Target="&#1058;&#1077;&#1084;&#1072;%20&#8470;2.9.pps" TargetMode="External"/><Relationship Id="rId4" Type="http://schemas.openxmlformats.org/officeDocument/2006/relationships/hyperlink" Target="&#1058;&#1077;&#1084;&#1072;%20&#8470;2.3.pps" TargetMode="External"/><Relationship Id="rId9" Type="http://schemas.openxmlformats.org/officeDocument/2006/relationships/hyperlink" Target="&#1058;&#1077;&#1084;&#1072;%20&#8470;2.8.pps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&#1090;&#1077;&#1084;&#1072;%20&#8470;3.7.pps" TargetMode="External"/><Relationship Id="rId3" Type="http://schemas.openxmlformats.org/officeDocument/2006/relationships/hyperlink" Target="&#1090;&#1077;&#1084;&#1072;%20&#8470;3.2.pps" TargetMode="External"/><Relationship Id="rId7" Type="http://schemas.openxmlformats.org/officeDocument/2006/relationships/hyperlink" Target="&#1090;&#1077;&#1084;&#1072;%20&#8470;3.6.pps" TargetMode="External"/><Relationship Id="rId2" Type="http://schemas.openxmlformats.org/officeDocument/2006/relationships/hyperlink" Target="&#1058;&#1077;&#1084;&#1072;%20&#8470;3.1.pp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090;&#1077;&#1084;&#1072;%20&#8470;3.5.pps" TargetMode="External"/><Relationship Id="rId5" Type="http://schemas.openxmlformats.org/officeDocument/2006/relationships/hyperlink" Target="&#1090;&#1077;&#1084;&#1072;%20&#8470;3.4.pps" TargetMode="External"/><Relationship Id="rId4" Type="http://schemas.openxmlformats.org/officeDocument/2006/relationships/hyperlink" Target="&#1090;&#1077;&#1084;&#1072;%20&#8470;3.3.pps" TargetMode="External"/><Relationship Id="rId9" Type="http://schemas.openxmlformats.org/officeDocument/2006/relationships/hyperlink" Target="&#1090;&#1077;&#1084;&#1072;%20&#8470;3.8.pp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1090;&#1077;&#1084;&#1072;%20&#8470;4.2.pps" TargetMode="External"/><Relationship Id="rId2" Type="http://schemas.openxmlformats.org/officeDocument/2006/relationships/hyperlink" Target="&#1090;&#1077;&#1084;&#1072;%20&#8470;4.1.pp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090;&#1077;&#1084;&#1072;%20&#8470;4.5.pps" TargetMode="External"/><Relationship Id="rId5" Type="http://schemas.openxmlformats.org/officeDocument/2006/relationships/hyperlink" Target="&#1090;&#1077;&#1084;&#1072;%20&#8470;4.4.pps" TargetMode="External"/><Relationship Id="rId4" Type="http://schemas.openxmlformats.org/officeDocument/2006/relationships/hyperlink" Target="&#1090;&#1077;&#1084;&#1072;%20&#8470;4.3.pp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484438" y="6132513"/>
            <a:ext cx="4027487" cy="725487"/>
          </a:xfrm>
        </p:spPr>
        <p:txBody>
          <a:bodyPr/>
          <a:lstStyle/>
          <a:p>
            <a:pPr>
              <a:buFontTx/>
              <a:buNone/>
            </a:pPr>
            <a:endParaRPr lang="ru-RU" sz="20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611188" y="1341438"/>
            <a:ext cx="7993062" cy="37433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solidFill>
                  <a:srgbClr val="336699"/>
                </a:solidFill>
                <a:effectLst>
                  <a:outerShdw dist="107763" dir="13500000" algn="ctr" rotWithShape="0">
                    <a:srgbClr val="B2B2B2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Дидактические материалы</a:t>
            </a:r>
          </a:p>
          <a:p>
            <a:pPr algn="ctr"/>
            <a:r>
              <a:rPr lang="ru-RU" sz="2800" kern="10">
                <a:solidFill>
                  <a:srgbClr val="336699"/>
                </a:solidFill>
                <a:effectLst>
                  <a:outerShdw dist="107763" dir="13500000" algn="ctr" rotWithShape="0">
                    <a:srgbClr val="B2B2B2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к программе обучения</a:t>
            </a:r>
          </a:p>
          <a:p>
            <a:pPr algn="ctr"/>
            <a:r>
              <a:rPr lang="ru-RU" sz="2800" kern="10">
                <a:solidFill>
                  <a:srgbClr val="336699"/>
                </a:solidFill>
                <a:effectLst>
                  <a:outerShdw dist="107763" dir="13500000" algn="ctr" rotWithShape="0">
                    <a:srgbClr val="B2B2B2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по охране труда</a:t>
            </a:r>
          </a:p>
          <a:p>
            <a:pPr algn="ctr"/>
            <a:r>
              <a:rPr lang="ru-RU" sz="2800" kern="10">
                <a:solidFill>
                  <a:srgbClr val="336699"/>
                </a:solidFill>
                <a:effectLst>
                  <a:outerShdw dist="107763" dir="13500000" algn="ctr" rotWithShape="0">
                    <a:srgbClr val="B2B2B2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для руководителей.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4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  <p:bldP spid="133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1042988" y="1341438"/>
            <a:ext cx="6913562" cy="38877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9852"/>
              </a:avLst>
            </a:prstTxWarp>
          </a:bodyPr>
          <a:lstStyle/>
          <a:p>
            <a:pPr algn="ctr"/>
            <a:r>
              <a:rPr lang="ru-RU" sz="3600" kern="10">
                <a:gradFill rotWithShape="1">
                  <a:gsLst>
                    <a:gs pos="0">
                      <a:srgbClr val="8E4426">
                        <a:alpha val="85001"/>
                      </a:srgbClr>
                    </a:gs>
                    <a:gs pos="100000">
                      <a:srgbClr val="3F2509">
                        <a:alpha val="74001"/>
                      </a:srgbClr>
                    </a:gs>
                  </a:gsLst>
                  <a:lin ang="5400000" scaled="1"/>
                </a:gradFill>
                <a:effectLst>
                  <a:outerShdw dist="107763" dir="18900000" algn="ctr" rotWithShape="0">
                    <a:srgbClr val="B2B2B2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Методические указания</a:t>
            </a:r>
          </a:p>
          <a:p>
            <a:pPr algn="ctr"/>
            <a:r>
              <a:rPr lang="ru-RU" sz="3600" kern="10">
                <a:gradFill rotWithShape="1">
                  <a:gsLst>
                    <a:gs pos="0">
                      <a:srgbClr val="8E4426">
                        <a:alpha val="85001"/>
                      </a:srgbClr>
                    </a:gs>
                    <a:gs pos="100000">
                      <a:srgbClr val="3F2509">
                        <a:alpha val="74001"/>
                      </a:srgbClr>
                    </a:gs>
                  </a:gsLst>
                  <a:lin ang="5400000" scaled="1"/>
                </a:gradFill>
                <a:effectLst>
                  <a:outerShdw dist="107763" dir="18900000" algn="ctr" rotWithShape="0">
                    <a:srgbClr val="B2B2B2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по применению</a:t>
            </a:r>
          </a:p>
          <a:p>
            <a:pPr algn="ctr"/>
            <a:r>
              <a:rPr lang="ru-RU" sz="3600" kern="10">
                <a:gradFill rotWithShape="1">
                  <a:gsLst>
                    <a:gs pos="0">
                      <a:srgbClr val="8E4426">
                        <a:alpha val="85001"/>
                      </a:srgbClr>
                    </a:gs>
                    <a:gs pos="100000">
                      <a:srgbClr val="3F2509">
                        <a:alpha val="74001"/>
                      </a:srgbClr>
                    </a:gs>
                  </a:gsLst>
                  <a:lin ang="5400000" scaled="1"/>
                </a:gradFill>
                <a:effectLst>
                  <a:outerShdw dist="107763" dir="18900000" algn="ctr" rotWithShape="0">
                    <a:srgbClr val="B2B2B2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дидактических материалов</a:t>
            </a:r>
          </a:p>
          <a:p>
            <a:pPr algn="ctr"/>
            <a:r>
              <a:rPr lang="ru-RU" sz="3600" kern="10">
                <a:gradFill rotWithShape="1">
                  <a:gsLst>
                    <a:gs pos="0">
                      <a:srgbClr val="8E4426">
                        <a:alpha val="85001"/>
                      </a:srgbClr>
                    </a:gs>
                    <a:gs pos="100000">
                      <a:srgbClr val="3F2509">
                        <a:alpha val="74001"/>
                      </a:srgbClr>
                    </a:gs>
                  </a:gsLst>
                  <a:lin ang="5400000" scaled="1"/>
                </a:gradFill>
                <a:effectLst>
                  <a:outerShdw dist="107763" dir="18900000" algn="ctr" rotWithShape="0">
                    <a:srgbClr val="B2B2B2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по изучению вопросов</a:t>
            </a:r>
          </a:p>
          <a:p>
            <a:pPr algn="ctr"/>
            <a:r>
              <a:rPr lang="ru-RU" sz="3600" kern="10">
                <a:gradFill rotWithShape="1">
                  <a:gsLst>
                    <a:gs pos="0">
                      <a:srgbClr val="8E4426">
                        <a:alpha val="85001"/>
                      </a:srgbClr>
                    </a:gs>
                    <a:gs pos="100000">
                      <a:srgbClr val="3F2509">
                        <a:alpha val="74001"/>
                      </a:srgbClr>
                    </a:gs>
                  </a:gsLst>
                  <a:lin ang="5400000" scaled="1"/>
                </a:gradFill>
                <a:effectLst>
                  <a:outerShdw dist="107763" dir="18900000" algn="ctr" rotWithShape="0">
                    <a:srgbClr val="B2B2B2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охраны труда.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Дидактические материалы предназначены для обучения по охране труда с применением дистанционной технологии. Материал состоит из 4 разделов. Каждый раздел, в свою очередь, состоит из тем. В конце каждой темы приведены контрольные вопросы, на которые необходимо ответить, выбрав из предложенных вариантов ответов один. Несмотря на кажущуюся правдоподобность нескольких вариантов ответов, правильный вариант будет только один.</a:t>
            </a:r>
          </a:p>
          <a:p>
            <a:pPr>
              <a:lnSpc>
                <a:spcPct val="80000"/>
              </a:lnSpc>
            </a:pPr>
            <a:r>
              <a:rPr lang="ru-RU" sz="2000"/>
              <a:t>Вариант правильного ответа необходимо отметить в итоговой ведомости проверки знаний по охране труда, выданной Вам при заключении договора. Файл итоговой ведомости выдается Вам в электронном виде (Итоговая ведомость тестирования по ОТ). При заполнении этого файла в электронном виде необходимо заполнить графы итоговой ведомости (</a:t>
            </a:r>
            <a:r>
              <a:rPr lang="en-US" sz="2000"/>
              <a:t>I</a:t>
            </a:r>
            <a:r>
              <a:rPr lang="ru-RU" sz="2000"/>
              <a:t>4, </a:t>
            </a:r>
            <a:r>
              <a:rPr lang="en-US" sz="2000"/>
              <a:t>I</a:t>
            </a:r>
            <a:r>
              <a:rPr lang="ru-RU" sz="2000"/>
              <a:t>5, </a:t>
            </a:r>
            <a:r>
              <a:rPr lang="en-US" sz="2000"/>
              <a:t>I</a:t>
            </a:r>
            <a:r>
              <a:rPr lang="ru-RU" sz="2000"/>
              <a:t>6, </a:t>
            </a:r>
            <a:r>
              <a:rPr lang="en-US" sz="2000"/>
              <a:t>I</a:t>
            </a:r>
            <a:r>
              <a:rPr lang="ru-RU" sz="2000"/>
              <a:t>7, </a:t>
            </a:r>
            <a:r>
              <a:rPr lang="en-US" sz="2000"/>
              <a:t>I</a:t>
            </a:r>
            <a:r>
              <a:rPr lang="ru-RU" sz="2000"/>
              <a:t>8, </a:t>
            </a:r>
            <a:r>
              <a:rPr lang="en-US" sz="2000"/>
              <a:t>I</a:t>
            </a:r>
            <a:r>
              <a:rPr lang="ru-RU" sz="2000"/>
              <a:t>9). Затем необходимо распечатать этот файл на одном листе и провести тестирование с отметкой варианта правильного ответа. После заполнения итоговой ведомости ее необходимо подписать, и перенести результаты тестирования в электронный файл. При заполнении итоговой ведомости в электронном виде в клетке правильного ответа необходимо поставить цифру </a:t>
            </a:r>
            <a:r>
              <a:rPr lang="ru-RU" sz="2000" b="1"/>
              <a:t>1</a:t>
            </a:r>
            <a:r>
              <a:rPr lang="ru-RU" sz="2000"/>
              <a:t>.</a:t>
            </a: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4716463" y="5589588"/>
            <a:ext cx="936625" cy="865187"/>
          </a:xfrm>
          <a:prstGeom prst="downArrow">
            <a:avLst>
              <a:gd name="adj1" fmla="val 50000"/>
              <a:gd name="adj2" fmla="val 25000"/>
            </a:avLst>
          </a:prstGeom>
          <a:gradFill rotWithShape="1">
            <a:gsLst>
              <a:gs pos="0">
                <a:srgbClr val="6F410F">
                  <a:alpha val="67000"/>
                </a:srgbClr>
              </a:gs>
              <a:gs pos="100000">
                <a:srgbClr val="808000">
                  <a:alpha val="75000"/>
                </a:srgbClr>
              </a:gs>
            </a:gsLst>
            <a:lin ang="5400000" scaled="1"/>
          </a:gradFill>
          <a:ln>
            <a:noFill/>
          </a:ln>
          <a:effectLst>
            <a:prstShdw prst="shdw18" dist="17961" dir="13500000">
              <a:srgbClr val="808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  <p:bldP spid="153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dirty="0"/>
              <a:t>Если в графе № вопроса будут заполнены две и более строки, то при проверке будет считаться, что Вы не ответили на данный вопрос.</a:t>
            </a:r>
          </a:p>
          <a:p>
            <a:pPr>
              <a:lnSpc>
                <a:spcPct val="90000"/>
              </a:lnSpc>
            </a:pPr>
            <a:r>
              <a:rPr lang="ru-RU" sz="2000" dirty="0"/>
              <a:t>После окончания изучения всего курса Вам необходимо представить итоговую ведомость (в печатном и в электронном виде) на проверку методисту </a:t>
            </a:r>
            <a:r>
              <a:rPr lang="ru-RU" sz="2000" dirty="0" smtClean="0"/>
              <a:t>ООО «Учебный центр</a:t>
            </a:r>
            <a:r>
              <a:rPr lang="ru-RU" sz="2000" dirty="0" smtClean="0"/>
              <a:t> </a:t>
            </a:r>
            <a:r>
              <a:rPr lang="ru-RU" sz="2000" dirty="0" smtClean="0"/>
              <a:t>«</a:t>
            </a:r>
            <a:r>
              <a:rPr lang="ru-RU" sz="2000" dirty="0" smtClean="0"/>
              <a:t>ПРОФРОСТ». </a:t>
            </a:r>
            <a:r>
              <a:rPr lang="ru-RU" sz="2000" dirty="0"/>
              <a:t>При положительном итоге проверки (более 60% правильных ответов) Вы допускаетесь к итоговому тестированию и собеседованию с комиссией.</a:t>
            </a:r>
          </a:p>
          <a:p>
            <a:pPr>
              <a:lnSpc>
                <a:spcPct val="90000"/>
              </a:lnSpc>
            </a:pPr>
            <a:r>
              <a:rPr lang="ru-RU" sz="2000" dirty="0"/>
              <a:t>По результатам итогового тестирования по контрольным билетам или на электронном тесте, в которых приведены 10 вопросов и варианты ответов, рассмотренные Вами в дидактическом материале, и после собеседования с комиссией Вам будет выдано свидетельство, установленной формы по обучению охране труда. </a:t>
            </a:r>
          </a:p>
          <a:p>
            <a:pPr>
              <a:lnSpc>
                <a:spcPct val="90000"/>
              </a:lnSpc>
            </a:pPr>
            <a:endParaRPr lang="ru-RU" sz="2000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1258888" y="1196975"/>
            <a:ext cx="5257800" cy="19431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384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СОДЕРЖАНИЕ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76250"/>
            <a:ext cx="7772400" cy="604837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800" b="1"/>
              <a:t>	Раздел 1. Основы охраны труда.</a:t>
            </a:r>
            <a:r>
              <a:rPr lang="ru-RU" sz="1700" b="1"/>
              <a:t>								</a:t>
            </a:r>
          </a:p>
          <a:p>
            <a:pPr marL="609600" indent="-609600">
              <a:lnSpc>
                <a:spcPct val="80000"/>
              </a:lnSpc>
              <a:buClr>
                <a:schemeClr val="hlink"/>
              </a:buClr>
            </a:pPr>
            <a:r>
              <a:rPr lang="ru-RU" sz="1700" b="1">
                <a:hlinkClick r:id="rId2" action="ppaction://hlinkpres?slideindex=1&amp;slidetitle="/>
              </a:rPr>
              <a:t>Тема 1.1. Трудовая деятельность человека.</a:t>
            </a:r>
            <a:r>
              <a:rPr lang="ru-RU" sz="1700" b="1"/>
              <a:t>							</a:t>
            </a:r>
          </a:p>
          <a:p>
            <a:pPr marL="609600" indent="-609600">
              <a:lnSpc>
                <a:spcPct val="80000"/>
              </a:lnSpc>
              <a:buClr>
                <a:schemeClr val="hlink"/>
              </a:buClr>
            </a:pPr>
            <a:r>
              <a:rPr lang="ru-RU" sz="1700" b="1">
                <a:hlinkClick r:id="rId3" action="ppaction://hlinkpres?slideindex=1&amp;slidetitle="/>
              </a:rPr>
              <a:t>Тема 1.2. Основные принципы обеспечения безопасности труда.</a:t>
            </a:r>
            <a:r>
              <a:rPr lang="ru-RU" sz="1700" b="1"/>
              <a:t>				</a:t>
            </a:r>
          </a:p>
          <a:p>
            <a:pPr marL="609600" indent="-609600">
              <a:lnSpc>
                <a:spcPct val="80000"/>
              </a:lnSpc>
              <a:buClr>
                <a:schemeClr val="hlink"/>
              </a:buClr>
            </a:pPr>
            <a:r>
              <a:rPr lang="ru-RU" sz="1700" b="1">
                <a:hlinkClick r:id="rId4" action="ppaction://hlinkpres?slideindex=1&amp;slidetitle="/>
              </a:rPr>
              <a:t>Тема 1.3. Основные принципы обеспечения охраны труда.</a:t>
            </a:r>
            <a:r>
              <a:rPr lang="ru-RU" sz="1700" b="1"/>
              <a:t>		</a:t>
            </a:r>
          </a:p>
          <a:p>
            <a:pPr marL="609600" indent="-609600">
              <a:lnSpc>
                <a:spcPct val="80000"/>
              </a:lnSpc>
              <a:buClr>
                <a:schemeClr val="hlink"/>
              </a:buClr>
            </a:pPr>
            <a:endParaRPr lang="ru-RU" sz="1700" b="1"/>
          </a:p>
          <a:p>
            <a:pPr marL="609600" indent="-609600">
              <a:lnSpc>
                <a:spcPct val="80000"/>
              </a:lnSpc>
              <a:buClr>
                <a:schemeClr val="hlink"/>
              </a:buClr>
            </a:pPr>
            <a:r>
              <a:rPr lang="ru-RU" sz="1700" b="1">
                <a:hlinkClick r:id="rId5" action="ppaction://hlinkpres?slideindex=1&amp;slidetitle="/>
              </a:rPr>
              <a:t>Тема 1.4. Основные положения трудового права.</a:t>
            </a:r>
            <a:r>
              <a:rPr lang="ru-RU" sz="1700" b="1"/>
              <a:t>						</a:t>
            </a:r>
          </a:p>
          <a:p>
            <a:pPr marL="609600" indent="-609600">
              <a:lnSpc>
                <a:spcPct val="80000"/>
              </a:lnSpc>
              <a:buClr>
                <a:schemeClr val="hlink"/>
              </a:buClr>
            </a:pPr>
            <a:r>
              <a:rPr lang="ru-RU" sz="1700" b="1">
                <a:hlinkClick r:id="rId6" action="ppaction://hlinkpres?slideindex=1&amp;slidetitle="/>
              </a:rPr>
              <a:t>Тема 1.5. Правовые основы охраны труда.</a:t>
            </a:r>
            <a:r>
              <a:rPr lang="ru-RU" sz="1700" b="1"/>
              <a:t>							</a:t>
            </a:r>
          </a:p>
          <a:p>
            <a:pPr marL="609600" indent="-609600">
              <a:lnSpc>
                <a:spcPct val="80000"/>
              </a:lnSpc>
              <a:buClr>
                <a:schemeClr val="hlink"/>
              </a:buClr>
            </a:pPr>
            <a:r>
              <a:rPr lang="ru-RU" sz="1700" b="1">
                <a:hlinkClick r:id="rId7" action="ppaction://hlinkpres?slideindex=1&amp;slidetitle="/>
              </a:rPr>
              <a:t>Тема 1.6. Государственное регулирование в сфере охраны труда.</a:t>
            </a:r>
            <a:r>
              <a:rPr lang="ru-RU" sz="1700" b="1"/>
              <a:t>				</a:t>
            </a:r>
          </a:p>
          <a:p>
            <a:pPr marL="609600" indent="-609600">
              <a:lnSpc>
                <a:spcPct val="80000"/>
              </a:lnSpc>
              <a:buClr>
                <a:schemeClr val="hlink"/>
              </a:buClr>
            </a:pPr>
            <a:r>
              <a:rPr lang="ru-RU" sz="1700" b="1">
                <a:hlinkClick r:id="rId8" action="ppaction://hlinkpres?slideindex=1&amp;slidetitle="/>
              </a:rPr>
              <a:t>Тема 1.7. Государственные нормативные требования по охране труда.</a:t>
            </a:r>
            <a:r>
              <a:rPr lang="ru-RU" sz="1700" b="1"/>
              <a:t>			</a:t>
            </a:r>
          </a:p>
          <a:p>
            <a:pPr marL="609600" indent="-609600">
              <a:lnSpc>
                <a:spcPct val="80000"/>
              </a:lnSpc>
              <a:buClr>
                <a:schemeClr val="hlink"/>
              </a:buClr>
            </a:pPr>
            <a:r>
              <a:rPr lang="ru-RU" sz="1700" b="1">
                <a:hlinkClick r:id="rId9" action="ppaction://hlinkpres?slideindex=1&amp;slidetitle="/>
              </a:rPr>
              <a:t>Тема 1.8. Обязанности и ответственность работников по соблюдению</a:t>
            </a:r>
            <a:br>
              <a:rPr lang="ru-RU" sz="1700" b="1">
                <a:hlinkClick r:id="rId9" action="ppaction://hlinkpres?slideindex=1&amp;slidetitle="/>
              </a:rPr>
            </a:br>
            <a:r>
              <a:rPr lang="ru-RU" sz="1700" b="1">
                <a:hlinkClick r:id="rId9" action="ppaction://hlinkpres?slideindex=1&amp;slidetitle="/>
              </a:rPr>
              <a:t>требований охраны труда и трудового распорядка.</a:t>
            </a:r>
            <a:r>
              <a:rPr lang="ru-RU" sz="1700" b="1"/>
              <a:t>							</a:t>
            </a:r>
          </a:p>
          <a:p>
            <a:pPr marL="609600" indent="-609600">
              <a:lnSpc>
                <a:spcPct val="80000"/>
              </a:lnSpc>
              <a:buClr>
                <a:schemeClr val="hlink"/>
              </a:buClr>
            </a:pPr>
            <a:r>
              <a:rPr lang="ru-RU" sz="1700" b="1">
                <a:hlinkClick r:id="rId10" action="ppaction://hlinkpres?slideindex=1&amp;slidetitle="/>
              </a:rPr>
              <a:t>Тема 1.9. Обязанности и ответственность должностных лиц по соблюдению требований законодательства о труде и об охране труда.</a:t>
            </a:r>
            <a:r>
              <a:rPr lang="ru-RU" sz="1700"/>
              <a:t>	</a:t>
            </a:r>
            <a:r>
              <a:rPr lang="ru-RU" sz="1600"/>
              <a:t>				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2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2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2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2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6250"/>
            <a:ext cx="7772400" cy="60483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500" b="1" dirty="0"/>
              <a:t>	</a:t>
            </a:r>
            <a:r>
              <a:rPr lang="ru-RU" sz="1800" b="1" dirty="0"/>
              <a:t>Раздел 2. Основы управления охраной труда в организации.</a:t>
            </a:r>
            <a:r>
              <a:rPr lang="ru-RU" sz="1500" b="1" dirty="0"/>
              <a:t>				</a:t>
            </a: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ru-RU" sz="1500" b="1" dirty="0">
                <a:hlinkClick r:id="rId2" action="ppaction://hlinkpres?slideindex=1&amp;slidetitle="/>
              </a:rPr>
              <a:t>Тема 2.1. Обязанности работодателя по обеспечению безопасных условий</a:t>
            </a:r>
            <a:br>
              <a:rPr lang="ru-RU" sz="1500" b="1" dirty="0">
                <a:hlinkClick r:id="rId2" action="ppaction://hlinkpres?slideindex=1&amp;slidetitle="/>
              </a:rPr>
            </a:br>
            <a:r>
              <a:rPr lang="ru-RU" sz="1500" b="1" dirty="0">
                <a:hlinkClick r:id="rId2" action="ppaction://hlinkpres?slideindex=1&amp;slidetitle="/>
              </a:rPr>
              <a:t>и охраны труда.</a:t>
            </a:r>
            <a:r>
              <a:rPr lang="ru-RU" sz="1500" b="1" dirty="0"/>
              <a:t>												</a:t>
            </a: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ru-RU" sz="1500" b="1" dirty="0">
                <a:hlinkClick r:id="rId3" action="ppaction://hlinkpres?slideindex=1&amp;slidetitle="/>
              </a:rPr>
              <a:t>Тема 2.2. Управление внутренней мотивацией работников на безопасный труд и соблюдение требований охраны труда.</a:t>
            </a:r>
            <a:r>
              <a:rPr lang="ru-RU" sz="1500" b="1" dirty="0"/>
              <a:t>									</a:t>
            </a: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ru-RU" sz="1500" b="1" dirty="0">
                <a:hlinkClick r:id="rId4" action="ppaction://hlinkpres?slideindex=1&amp;slidetitle="/>
              </a:rPr>
              <a:t>Тема 2.3. Организация системы управления охраной труда.</a:t>
            </a:r>
            <a:r>
              <a:rPr lang="ru-RU" sz="1500" b="1" dirty="0"/>
              <a:t>				</a:t>
            </a: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ru-RU" sz="1500" b="1" dirty="0">
                <a:hlinkClick r:id="rId5" action="ppaction://hlinkpres?slideindex=1&amp;slidetitle="/>
              </a:rPr>
              <a:t>Тема 2.4. Социальное партнерство работодателя и работников в сфере охраны труда. Организация общественного контроля.</a:t>
            </a:r>
            <a:r>
              <a:rPr lang="ru-RU" sz="1500" b="1" dirty="0"/>
              <a:t>									</a:t>
            </a: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ru-RU" sz="1500" b="1" dirty="0">
                <a:hlinkClick r:id="rId6" action="ppaction://hlinkpres?slideindex=1&amp;slidetitle="/>
              </a:rPr>
              <a:t>Тема 2.5. </a:t>
            </a:r>
            <a:r>
              <a:rPr lang="ru-RU" sz="1500" b="1" dirty="0" smtClean="0">
                <a:hlinkClick r:id="rId6" action="ppaction://hlinkpres?slideindex=1&amp;slidetitle="/>
              </a:rPr>
              <a:t>Специальная оценка условий труда.</a:t>
            </a:r>
            <a:r>
              <a:rPr lang="ru-RU" sz="1500" b="1" dirty="0"/>
              <a:t>					</a:t>
            </a: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ru-RU" sz="1500" b="1" dirty="0">
                <a:hlinkClick r:id="rId7" action="ppaction://hlinkpres?slideindex=1&amp;slidetitle="/>
              </a:rPr>
              <a:t>Тема 2.6. Разработка инструкций по охране труда.</a:t>
            </a:r>
            <a:r>
              <a:rPr lang="ru-RU" sz="1500" b="1" dirty="0"/>
              <a:t>						</a:t>
            </a: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ru-RU" sz="1500" b="1" dirty="0">
                <a:hlinkClick r:id="rId8" action="ppaction://hlinkpres?slideindex=1&amp;slidetitle="/>
              </a:rPr>
              <a:t>Тема 2.7. Организация обучения по охране труда и проверки знаний требований охраны труда работников организаций.</a:t>
            </a:r>
            <a:r>
              <a:rPr lang="ru-RU" sz="1500" b="1" dirty="0"/>
              <a:t>									</a:t>
            </a: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ru-RU" sz="1500" b="1" dirty="0">
                <a:hlinkClick r:id="rId9" action="ppaction://hlinkpres?slideindex=1&amp;slidetitle="/>
              </a:rPr>
              <a:t>Тема 2.8. Предоставление компенсаций за условия труда; обеспечение работников средствами индивидуальной защиты.</a:t>
            </a:r>
            <a:r>
              <a:rPr lang="ru-RU" sz="1500" b="1" dirty="0"/>
              <a:t>									</a:t>
            </a: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ru-RU" sz="1500" b="1" dirty="0">
                <a:hlinkClick r:id="rId10" action="ppaction://hlinkpres?slideindex=1&amp;slidetitle="/>
              </a:rPr>
              <a:t>Тема 2.9. Основы предупреждения профессиональной заболеваемости.</a:t>
            </a:r>
            <a:r>
              <a:rPr lang="ru-RU" sz="1500" b="1" dirty="0"/>
              <a:t>			</a:t>
            </a: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ru-RU" sz="1500" b="1" dirty="0">
                <a:hlinkClick r:id="rId11" action="ppaction://hlinkpres?slideindex=1&amp;slidetitle="/>
              </a:rPr>
              <a:t>Тема 2.10. Документация и отчетность по охране труда.</a:t>
            </a:r>
            <a:r>
              <a:rPr lang="ru-RU" sz="1500" b="1" dirty="0"/>
              <a:t>					</a:t>
            </a: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ru-RU" sz="1500" b="1" dirty="0">
                <a:hlinkClick r:id="rId12" action="ppaction://hlinkpres?slideindex=1&amp;slidetitle="/>
              </a:rPr>
              <a:t>Тема 2.11. Сертификация работ по охране труда в организациях.</a:t>
            </a:r>
            <a:r>
              <a:rPr lang="ru-RU" sz="900" dirty="0"/>
              <a:t>		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620713"/>
            <a:ext cx="7772400" cy="58324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700" b="1"/>
              <a:t>	</a:t>
            </a:r>
            <a:r>
              <a:rPr lang="ru-RU" sz="1800" b="1"/>
              <a:t>Раздел 3 Специальные вопросы обеспечения требований охраны труда и безопасности производственной деятельности.</a:t>
            </a:r>
            <a:r>
              <a:rPr lang="ru-RU" sz="1700" b="1"/>
              <a:t>								</a:t>
            </a: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ru-RU" sz="1700" b="1">
                <a:hlinkClick r:id="rId2" action="ppaction://hlinkpres?slideindex=1&amp;slidetitle="/>
              </a:rPr>
              <a:t>Тема 3.1. Основы предупреждения производственного травматизма.</a:t>
            </a:r>
            <a:r>
              <a:rPr lang="ru-RU" sz="1700" b="1"/>
              <a:t>			</a:t>
            </a: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ru-RU" sz="1700" b="1">
                <a:hlinkClick r:id="rId3" action="ppaction://hlinkpres?slideindex=1&amp;slidetitle="/>
              </a:rPr>
              <a:t>Тема 3.2. Техническое обеспечение безопасности зданий и сооружений,</a:t>
            </a:r>
            <a:br>
              <a:rPr lang="ru-RU" sz="1700" b="1">
                <a:hlinkClick r:id="rId3" action="ppaction://hlinkpres?slideindex=1&amp;slidetitle="/>
              </a:rPr>
            </a:br>
            <a:r>
              <a:rPr lang="ru-RU" sz="1700" b="1">
                <a:hlinkClick r:id="rId3" action="ppaction://hlinkpres?slideindex=1&amp;slidetitle="/>
              </a:rPr>
              <a:t>оборудования и инструмента, технологических процессов. Безопасность </a:t>
            </a:r>
            <a:br>
              <a:rPr lang="ru-RU" sz="1700" b="1">
                <a:hlinkClick r:id="rId3" action="ppaction://hlinkpres?slideindex=1&amp;slidetitle="/>
              </a:rPr>
            </a:br>
            <a:r>
              <a:rPr lang="ru-RU" sz="1700" b="1">
                <a:hlinkClick r:id="rId3" action="ppaction://hlinkpres?slideindex=1&amp;slidetitle="/>
              </a:rPr>
              <a:t>технологических процессов.</a:t>
            </a:r>
            <a:r>
              <a:rPr lang="ru-RU" sz="1700" b="1"/>
              <a:t>										</a:t>
            </a: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ru-RU" sz="1700" b="1">
                <a:hlinkClick r:id="rId4" action="ppaction://hlinkpres?slideindex=1&amp;slidetitle="/>
              </a:rPr>
              <a:t>Тема 3.3. Коллективные средства защиты: вентиляция, освещение, защита от шума и вибрации.</a:t>
            </a:r>
            <a:r>
              <a:rPr lang="ru-RU" sz="1700" b="1"/>
              <a:t>												</a:t>
            </a: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ru-RU" sz="1700" b="1">
                <a:hlinkClick r:id="rId5" action="ppaction://hlinkpres?slideindex=1&amp;slidetitle="/>
              </a:rPr>
              <a:t>Тема 3.4. Опасные производственные объекты и обеспечение промышленной безопасности.</a:t>
            </a:r>
            <a:r>
              <a:rPr lang="ru-RU" sz="1700" b="1"/>
              <a:t>												</a:t>
            </a: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ru-RU" sz="1700" b="1">
                <a:hlinkClick r:id="rId6" action="ppaction://hlinkpres?slideindex=1&amp;slidetitle="/>
              </a:rPr>
              <a:t>Тема 3.5. Организация безопасного производства работ с повышенной опасностью.</a:t>
            </a:r>
            <a:r>
              <a:rPr lang="ru-RU" sz="1700" b="1"/>
              <a:t>	</a:t>
            </a:r>
          </a:p>
          <a:p>
            <a:pPr>
              <a:lnSpc>
                <a:spcPct val="80000"/>
              </a:lnSpc>
              <a:buClr>
                <a:schemeClr val="hlink"/>
              </a:buClr>
            </a:pPr>
            <a:endParaRPr lang="ru-RU" sz="1700" b="1"/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ru-RU" sz="1700" b="1">
                <a:hlinkClick r:id="rId7" action="ppaction://hlinkpres?slideindex=1&amp;slidetitle="/>
              </a:rPr>
              <a:t>Тема 3.6. Требования безопасности при эксплуатации электроустановок.</a:t>
            </a:r>
            <a:endParaRPr lang="ru-RU" sz="1700" b="1"/>
          </a:p>
          <a:p>
            <a:pPr>
              <a:lnSpc>
                <a:spcPct val="80000"/>
              </a:lnSpc>
              <a:buClr>
                <a:schemeClr val="hlink"/>
              </a:buClr>
              <a:buFontTx/>
              <a:buNone/>
            </a:pPr>
            <a:r>
              <a:rPr lang="ru-RU" sz="1700" b="1"/>
              <a:t>		</a:t>
            </a: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ru-RU" sz="1700" b="1">
                <a:hlinkClick r:id="rId8" action="ppaction://hlinkpres?slideindex=1&amp;slidetitle="/>
              </a:rPr>
              <a:t>Тема 3.7. Обеспечение пожарной безопасности.</a:t>
            </a:r>
            <a:r>
              <a:rPr lang="ru-RU" sz="1700" b="1"/>
              <a:t>						</a:t>
            </a: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ru-RU" sz="1700" b="1">
                <a:hlinkClick r:id="rId9" action="ppaction://hlinkpres?slideindex=1&amp;slidetitle="/>
              </a:rPr>
              <a:t>Тема 3.8. Обеспечение безопасности работников в аварийных ситуациях.</a:t>
            </a:r>
            <a:r>
              <a:rPr lang="ru-RU" sz="1700" b="1"/>
              <a:t>	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330825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hlink"/>
              </a:buClr>
            </a:pPr>
            <a:endParaRPr lang="ru-RU" sz="1800" dirty="0"/>
          </a:p>
          <a:p>
            <a:pPr>
              <a:lnSpc>
                <a:spcPct val="80000"/>
              </a:lnSpc>
              <a:buClr>
                <a:schemeClr val="hlink"/>
              </a:buClr>
              <a:buFontTx/>
              <a:buNone/>
            </a:pPr>
            <a:r>
              <a:rPr lang="ru-RU" sz="1800" b="1" dirty="0"/>
              <a:t>	</a:t>
            </a:r>
            <a:r>
              <a:rPr lang="ru-RU" sz="1900" b="1" dirty="0"/>
              <a:t>Раздел 4. Социальная защита пострадавших на производстве.</a:t>
            </a:r>
            <a:r>
              <a:rPr lang="ru-RU" sz="1800" b="1" dirty="0"/>
              <a:t>				</a:t>
            </a: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ru-RU" sz="1800" b="1" dirty="0">
                <a:hlinkClick r:id="rId2" action="ppaction://hlinkpres?slideindex=1&amp;slidetitle="/>
              </a:rPr>
              <a:t>Тема 4.1. Общие правовые принципы возмещения причиненного вреда.</a:t>
            </a:r>
            <a:endParaRPr lang="ru-RU" sz="1800" b="1" dirty="0"/>
          </a:p>
          <a:p>
            <a:pPr>
              <a:lnSpc>
                <a:spcPct val="80000"/>
              </a:lnSpc>
              <a:buClr>
                <a:schemeClr val="hlink"/>
              </a:buClr>
              <a:buFontTx/>
              <a:buNone/>
            </a:pPr>
            <a:r>
              <a:rPr lang="ru-RU" sz="1800" b="1" dirty="0"/>
              <a:t>				</a:t>
            </a: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ru-RU" sz="1800" b="1" dirty="0">
                <a:hlinkClick r:id="rId3" action="ppaction://hlinkpres?slideindex=1&amp;slidetitle="/>
              </a:rPr>
              <a:t>Тема 4.2. Обязательное социальное страхование от несчастных случаев на производстве и профессиональных заболеваний.</a:t>
            </a:r>
            <a:r>
              <a:rPr lang="ru-RU" sz="1800" b="1" dirty="0"/>
              <a:t>							</a:t>
            </a: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ru-RU" sz="1800" b="1" dirty="0">
                <a:hlinkClick r:id="rId4" action="ppaction://hlinkpres?slideindex=1&amp;slidetitle="/>
              </a:rPr>
              <a:t>Тема 4.3 Расследование несчастных случаев на производстве.</a:t>
            </a:r>
            <a:r>
              <a:rPr lang="ru-RU" sz="1800" b="1" dirty="0"/>
              <a:t>				</a:t>
            </a: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ru-RU" sz="1800" b="1" dirty="0">
                <a:hlinkClick r:id="rId5" action="ppaction://hlinkpres?slideindex=1&amp;slidetitle="/>
              </a:rPr>
              <a:t>Тема 4.4. Расследование случаев профессиональных заболеваний.</a:t>
            </a:r>
            <a:r>
              <a:rPr lang="ru-RU" sz="1800" b="1" dirty="0"/>
              <a:t>			</a:t>
            </a:r>
          </a:p>
          <a:p>
            <a:pPr>
              <a:lnSpc>
                <a:spcPct val="80000"/>
              </a:lnSpc>
              <a:buClr>
                <a:schemeClr val="hlink"/>
              </a:buClr>
            </a:pPr>
            <a:r>
              <a:rPr lang="ru-RU" sz="1800" b="1" dirty="0">
                <a:hlinkClick r:id="rId6" action="ppaction://hlinkpres?slideindex=1&amp;slidetitle="/>
              </a:rPr>
              <a:t>Тема 4.5. Оказание первой помощи пострадавшим.</a:t>
            </a:r>
            <a:r>
              <a:rPr lang="ru-RU" sz="1800" b="1" dirty="0"/>
              <a:t>						</a:t>
            </a:r>
          </a:p>
          <a:p>
            <a:pPr>
              <a:lnSpc>
                <a:spcPct val="80000"/>
              </a:lnSpc>
              <a:buClr>
                <a:schemeClr val="hlink"/>
              </a:buClr>
              <a:buFontTx/>
              <a:buNone/>
            </a:pPr>
            <a:r>
              <a:rPr lang="ru-RU" sz="1800" b="1" dirty="0"/>
              <a:t>	</a:t>
            </a:r>
            <a:r>
              <a:rPr lang="ru-RU" sz="1800" dirty="0"/>
              <a:t>	 </a:t>
            </a:r>
          </a:p>
          <a:p>
            <a:pPr>
              <a:lnSpc>
                <a:spcPct val="80000"/>
              </a:lnSpc>
            </a:pPr>
            <a:endParaRPr lang="ru-RU" sz="1800" dirty="0"/>
          </a:p>
          <a:p>
            <a:pPr>
              <a:lnSpc>
                <a:spcPct val="80000"/>
              </a:lnSpc>
            </a:pPr>
            <a:endParaRPr lang="ru-RU" sz="1800" dirty="0"/>
          </a:p>
          <a:p>
            <a:pPr>
              <a:lnSpc>
                <a:spcPct val="80000"/>
              </a:lnSpc>
            </a:pPr>
            <a:endParaRPr lang="ru-RU" sz="2400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theme/theme1.xml><?xml version="1.0" encoding="utf-8"?>
<a:theme xmlns:a="http://schemas.openxmlformats.org/drawingml/2006/main" name="дидактические материалы по ОТ">
  <a:themeElements>
    <a:clrScheme name="Шаблон оформления «Числа» 2">
      <a:dk1>
        <a:srgbClr val="000000"/>
      </a:dk1>
      <a:lt1>
        <a:srgbClr val="FFFFEE"/>
      </a:lt1>
      <a:dk2>
        <a:srgbClr val="000000"/>
      </a:dk2>
      <a:lt2>
        <a:srgbClr val="C3B59F"/>
      </a:lt2>
      <a:accent1>
        <a:srgbClr val="9CB3D8"/>
      </a:accent1>
      <a:accent2>
        <a:srgbClr val="F8F8F8"/>
      </a:accent2>
      <a:accent3>
        <a:srgbClr val="FFFFF5"/>
      </a:accent3>
      <a:accent4>
        <a:srgbClr val="000000"/>
      </a:accent4>
      <a:accent5>
        <a:srgbClr val="CBD6E9"/>
      </a:accent5>
      <a:accent6>
        <a:srgbClr val="E1E1E1"/>
      </a:accent6>
      <a:hlink>
        <a:srgbClr val="A9A460"/>
      </a:hlink>
      <a:folHlink>
        <a:srgbClr val="E4E1D7"/>
      </a:folHlink>
    </a:clrScheme>
    <a:fontScheme name="Шаблон оформления «Числа»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оформления «Числа» 1">
        <a:dk1>
          <a:srgbClr val="7F796F"/>
        </a:dk1>
        <a:lt1>
          <a:srgbClr val="FFFFFF"/>
        </a:lt1>
        <a:dk2>
          <a:srgbClr val="BDBB92"/>
        </a:dk2>
        <a:lt2>
          <a:srgbClr val="FFFFCC"/>
        </a:lt2>
        <a:accent1>
          <a:srgbClr val="8B91B9"/>
        </a:accent1>
        <a:accent2>
          <a:srgbClr val="D5D9B7"/>
        </a:accent2>
        <a:accent3>
          <a:srgbClr val="DBDAC7"/>
        </a:accent3>
        <a:accent4>
          <a:srgbClr val="DADADA"/>
        </a:accent4>
        <a:accent5>
          <a:srgbClr val="C4C7D9"/>
        </a:accent5>
        <a:accent6>
          <a:srgbClr val="C1C4A6"/>
        </a:accent6>
        <a:hlink>
          <a:srgbClr val="B46875"/>
        </a:hlink>
        <a:folHlink>
          <a:srgbClr val="C2BAA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«Числа» 2">
        <a:dk1>
          <a:srgbClr val="000000"/>
        </a:dk1>
        <a:lt1>
          <a:srgbClr val="FFFFEE"/>
        </a:lt1>
        <a:dk2>
          <a:srgbClr val="000000"/>
        </a:dk2>
        <a:lt2>
          <a:srgbClr val="C3B59F"/>
        </a:lt2>
        <a:accent1>
          <a:srgbClr val="9CB3D8"/>
        </a:accent1>
        <a:accent2>
          <a:srgbClr val="F8F8F8"/>
        </a:accent2>
        <a:accent3>
          <a:srgbClr val="FFFFF5"/>
        </a:accent3>
        <a:accent4>
          <a:srgbClr val="000000"/>
        </a:accent4>
        <a:accent5>
          <a:srgbClr val="CBD6E9"/>
        </a:accent5>
        <a:accent6>
          <a:srgbClr val="E1E1E1"/>
        </a:accent6>
        <a:hlink>
          <a:srgbClr val="A9A460"/>
        </a:hlink>
        <a:folHlink>
          <a:srgbClr val="E4E1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Числа»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дидактические материалы по ОТ</Template>
  <TotalTime>13</TotalTime>
  <Words>326</Words>
  <Application>Microsoft Office PowerPoint</Application>
  <PresentationFormat>Экран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дидактические материалы по ОТ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Сенникова</dc:creator>
  <cp:lastModifiedBy>Сенникова</cp:lastModifiedBy>
  <cp:revision>6</cp:revision>
  <dcterms:created xsi:type="dcterms:W3CDTF">2015-06-08T12:25:18Z</dcterms:created>
  <dcterms:modified xsi:type="dcterms:W3CDTF">2020-10-07T12:53:16Z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TC010690501049</vt:lpwstr>
  </property>
</Properties>
</file>